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2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72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63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gif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333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81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2085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3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3829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28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98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98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335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91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719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2971779-900B-49A3-8878-40F2230D64E3}" type="datetimeFigureOut">
              <a:rPr lang="en-US" smtClean="0"/>
              <a:t>10/22/2016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31AA8F2-D430-437B-87B5-8E3AB1800DD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781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hyperlink" Target="http://www.origamingmedia.com/landing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ragonbones.com/en/index.html#.WAjcWOB97Dc" TargetMode="External"/><Relationship Id="rId2" Type="http://schemas.openxmlformats.org/officeDocument/2006/relationships/hyperlink" Target="http://esotericsoftware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feathersui.com/" TargetMode="External"/><Relationship Id="rId2" Type="http://schemas.openxmlformats.org/officeDocument/2006/relationships/hyperlink" Target="https://github.com/BowlerHatLLC/feather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treefortress/SoundAS" TargetMode="External"/><Relationship Id="rId4" Type="http://schemas.openxmlformats.org/officeDocument/2006/relationships/hyperlink" Target="https://greensock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starling-framework.org/" TargetMode="External"/><Relationship Id="rId2" Type="http://schemas.openxmlformats.org/officeDocument/2006/relationships/hyperlink" Target="http://forum.starling-framework.org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obe.com/products/flash-builder.html" TargetMode="External"/><Relationship Id="rId7" Type="http://schemas.openxmlformats.org/officeDocument/2006/relationships/image" Target="../media/image7.jpeg"/><Relationship Id="rId2" Type="http://schemas.openxmlformats.org/officeDocument/2006/relationships/hyperlink" Target="http://www.flashdevelop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www.jetbrains.com/idea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obe.com/products/air/runtime-distribution3.html" TargetMode="External"/><Relationship Id="rId2" Type="http://schemas.openxmlformats.org/officeDocument/2006/relationships/hyperlink" Target="http://www.adobe.com/devnet/air/air-sdk-download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://gamua.com/starling/download/" TargetMode="External"/><Relationship Id="rId4" Type="http://schemas.openxmlformats.org/officeDocument/2006/relationships/hyperlink" Target="https://github.com/Gamua/Starling-Framewor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renderhjs.net/shoebox/" TargetMode="External"/><Relationship Id="rId2" Type="http://schemas.openxmlformats.org/officeDocument/2006/relationships/hyperlink" Target="https://www.codeandweb.com/texturepacker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gelcode.com/products/bmfont/" TargetMode="External"/><Relationship Id="rId2" Type="http://schemas.openxmlformats.org/officeDocument/2006/relationships/hyperlink" Target="http://kvazars.com/littera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560365" cy="1463040"/>
          </a:xfrm>
        </p:spPr>
        <p:txBody>
          <a:bodyPr/>
          <a:lstStyle/>
          <a:p>
            <a:r>
              <a:rPr lang="en-US" dirty="0" smtClean="0"/>
              <a:t>Starling Framework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54887" y="4960137"/>
            <a:ext cx="3525078" cy="1463040"/>
          </a:xfrm>
        </p:spPr>
        <p:txBody>
          <a:bodyPr/>
          <a:lstStyle/>
          <a:p>
            <a:r>
              <a:rPr lang="en-US" dirty="0" smtClean="0"/>
              <a:t>Michael</a:t>
            </a:r>
          </a:p>
          <a:p>
            <a:r>
              <a:rPr lang="en-US" dirty="0" smtClean="0"/>
              <a:t>WA : 08984838516</a:t>
            </a:r>
            <a:endParaRPr lang="en-US" dirty="0" smtClean="0"/>
          </a:p>
          <a:p>
            <a:r>
              <a:rPr lang="en-US" dirty="0" smtClean="0"/>
              <a:t>Line: </a:t>
            </a:r>
            <a:r>
              <a:rPr lang="en-US" dirty="0" err="1" smtClean="0"/>
              <a:t>alvabethistmic</a:t>
            </a:r>
            <a:endParaRPr lang="en-US" dirty="0"/>
          </a:p>
          <a:p>
            <a:r>
              <a:rPr lang="en-US" dirty="0" smtClean="0">
                <a:hlinkClick r:id="rId2"/>
              </a:rPr>
              <a:t>www.origamingmedia.com/landing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322" y="0"/>
            <a:ext cx="4134678" cy="17227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322" y="1722783"/>
            <a:ext cx="4134678" cy="287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96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2d Animation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Spine (Bayar</a:t>
            </a:r>
            <a:r>
              <a:rPr lang="en-US" dirty="0"/>
              <a:t>) (</a:t>
            </a:r>
            <a:r>
              <a:rPr lang="en-US" dirty="0">
                <a:hlinkClick r:id="rId2"/>
              </a:rPr>
              <a:t>http://esotericsoftware.com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 smtClean="0"/>
              <a:t>DragonBones</a:t>
            </a:r>
            <a:r>
              <a:rPr lang="en-US" dirty="0" smtClean="0"/>
              <a:t> (Free</a:t>
            </a:r>
            <a:r>
              <a:rPr lang="en-US" dirty="0"/>
              <a:t>) (</a:t>
            </a:r>
            <a:r>
              <a:rPr lang="en-US" dirty="0">
                <a:hlinkClick r:id="rId3"/>
              </a:rPr>
              <a:t>http://dragonbones.com/en/index.html#.</a:t>
            </a:r>
            <a:r>
              <a:rPr lang="en-US" dirty="0" smtClean="0">
                <a:hlinkClick r:id="rId3"/>
              </a:rPr>
              <a:t>WAjcWOB97Dc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303" y="3737112"/>
            <a:ext cx="884583" cy="88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57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226" y="815767"/>
            <a:ext cx="3267075" cy="5114925"/>
          </a:xfrm>
        </p:spPr>
      </p:pic>
    </p:spTree>
    <p:extLst>
      <p:ext uri="{BB962C8B-B14F-4D97-AF65-F5344CB8AC3E}">
        <p14:creationId xmlns:p14="http://schemas.microsoft.com/office/powerpoint/2010/main" val="41721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</a:t>
            </a:r>
            <a:r>
              <a:rPr lang="en-US" dirty="0"/>
              <a:t>Feathers (</a:t>
            </a:r>
            <a:r>
              <a:rPr lang="en-US" dirty="0">
                <a:hlinkClick r:id="rId2"/>
              </a:rPr>
              <a:t>https://github.com/BowlerHatLLC/feathers</a:t>
            </a:r>
            <a:r>
              <a:rPr lang="en-US" dirty="0" smtClean="0">
                <a:hlinkClick r:id="rId2"/>
              </a:rPr>
              <a:t>/</a:t>
            </a:r>
            <a:r>
              <a:rPr lang="en-US" dirty="0"/>
              <a:t>) ,(</a:t>
            </a:r>
            <a:r>
              <a:rPr lang="en-US" dirty="0">
                <a:hlinkClick r:id="rId3"/>
              </a:rPr>
              <a:t>http://feathersui.com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 smtClean="0"/>
              <a:t>Greensock</a:t>
            </a:r>
            <a:r>
              <a:rPr lang="en-US" dirty="0"/>
              <a:t> (</a:t>
            </a:r>
            <a:r>
              <a:rPr lang="en-US" dirty="0">
                <a:hlinkClick r:id="rId4"/>
              </a:rPr>
              <a:t>https://greensock.com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smtClean="0"/>
              <a:t>PD Particle System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 smtClean="0"/>
              <a:t>Treefortress</a:t>
            </a:r>
            <a:r>
              <a:rPr lang="en-US" dirty="0" smtClean="0"/>
              <a:t> </a:t>
            </a:r>
            <a:r>
              <a:rPr lang="en-US" dirty="0" err="1" smtClean="0"/>
              <a:t>SoundManager</a:t>
            </a:r>
            <a:r>
              <a:rPr lang="en-US" dirty="0"/>
              <a:t> (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github.com/treefortress/SoundAS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0307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yang </a:t>
            </a:r>
            <a:r>
              <a:rPr lang="en-US" dirty="0" err="1" smtClean="0"/>
              <a:t>membantu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http://forum.starling-framework.org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http://wiki.starling-framework.org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53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5696314"/>
          </a:xfrm>
        </p:spPr>
        <p:txBody>
          <a:bodyPr/>
          <a:lstStyle/>
          <a:p>
            <a:r>
              <a:rPr lang="en-US" dirty="0" err="1" smtClean="0"/>
              <a:t>Beberapa</a:t>
            </a:r>
            <a:r>
              <a:rPr lang="en-US" dirty="0" smtClean="0"/>
              <a:t> game starling framework yang </a:t>
            </a:r>
            <a:r>
              <a:rPr lang="en-US" dirty="0" err="1" smtClean="0"/>
              <a:t>luar</a:t>
            </a:r>
            <a:r>
              <a:rPr lang="en-US" dirty="0" smtClean="0"/>
              <a:t> </a:t>
            </a:r>
            <a:r>
              <a:rPr lang="en-US" dirty="0" err="1" smtClean="0"/>
              <a:t>biasa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27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ARMAJET</a:t>
            </a:r>
            <a:endParaRPr lang="en-US" dirty="0"/>
          </a:p>
        </p:txBody>
      </p:sp>
      <p:pic>
        <p:nvPicPr>
          <p:cNvPr id="4" name="ARMAJET __ Alpha Launch Trail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4642" y="2084832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915844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NCIS – </a:t>
            </a:r>
            <a:r>
              <a:rPr lang="en-US" dirty="0" err="1" smtClean="0"/>
              <a:t>HIDden</a:t>
            </a:r>
            <a:r>
              <a:rPr lang="en-US" dirty="0" smtClean="0"/>
              <a:t> crime (hidden object)</a:t>
            </a:r>
            <a:endParaRPr lang="en-US" dirty="0"/>
          </a:p>
        </p:txBody>
      </p:sp>
      <p:pic>
        <p:nvPicPr>
          <p:cNvPr id="4" name="NCIS Hidden Crimes Launch Trail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225" y="2286000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200078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Makeover 3</a:t>
            </a:r>
            <a:endParaRPr lang="en-US" dirty="0"/>
          </a:p>
        </p:txBody>
      </p:sp>
      <p:pic>
        <p:nvPicPr>
          <p:cNvPr id="6" name="Hidden Object_ Home Makeover 3 Gameplay _ HD 720p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225" y="2286000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412094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5676875"/>
          </a:xfrm>
        </p:spPr>
        <p:txBody>
          <a:bodyPr anchor="ctr"/>
          <a:lstStyle/>
          <a:p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itu</a:t>
            </a:r>
            <a:r>
              <a:rPr lang="en-US" dirty="0" smtClean="0"/>
              <a:t> Starling Framework?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888730" y="392620"/>
            <a:ext cx="226695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06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5789080"/>
          </a:xfrm>
        </p:spPr>
        <p:txBody>
          <a:bodyPr/>
          <a:lstStyle/>
          <a:p>
            <a:r>
              <a:rPr lang="en-US" dirty="0" err="1" smtClean="0"/>
              <a:t>Mengapa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starling framework?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404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Prerequest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 smtClean="0"/>
              <a:t>Kemampuan</a:t>
            </a:r>
            <a:r>
              <a:rPr lang="en-US" dirty="0" smtClean="0"/>
              <a:t> </a:t>
            </a:r>
            <a:r>
              <a:rPr lang="en-US" dirty="0" err="1" smtClean="0"/>
              <a:t>logika</a:t>
            </a:r>
            <a:r>
              <a:rPr lang="en-US" dirty="0" smtClean="0"/>
              <a:t> yang </a:t>
            </a:r>
            <a:r>
              <a:rPr lang="en-US" dirty="0" err="1" smtClean="0"/>
              <a:t>baik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</a:t>
            </a:r>
            <a:r>
              <a:rPr lang="en-US" dirty="0" err="1" smtClean="0"/>
              <a:t>Kemampuan</a:t>
            </a:r>
            <a:r>
              <a:rPr lang="en-US" dirty="0" smtClean="0"/>
              <a:t> </a:t>
            </a:r>
            <a:r>
              <a:rPr lang="en-US" dirty="0" err="1" smtClean="0"/>
              <a:t>pemrograman</a:t>
            </a:r>
            <a:r>
              <a:rPr lang="en-US" dirty="0" smtClean="0"/>
              <a:t> </a:t>
            </a:r>
            <a:r>
              <a:rPr lang="en-US" dirty="0" err="1" smtClean="0"/>
              <a:t>dasar</a:t>
            </a:r>
            <a:r>
              <a:rPr lang="en-US" dirty="0" smtClean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OOP </a:t>
            </a:r>
            <a:r>
              <a:rPr lang="en-US" dirty="0" err="1" smtClean="0"/>
              <a:t>dasar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 smtClean="0"/>
              <a:t>Bahasa</a:t>
            </a:r>
            <a:r>
              <a:rPr lang="en-US" dirty="0" smtClean="0"/>
              <a:t> </a:t>
            </a:r>
            <a:r>
              <a:rPr lang="en-US" dirty="0" err="1" smtClean="0"/>
              <a:t>pemrograman</a:t>
            </a:r>
            <a:r>
              <a:rPr lang="en-US" dirty="0" smtClean="0"/>
              <a:t> </a:t>
            </a:r>
            <a:r>
              <a:rPr lang="en-US" dirty="0" err="1" smtClean="0"/>
              <a:t>ActionScript</a:t>
            </a:r>
            <a:r>
              <a:rPr lang="en-US" dirty="0" smtClean="0"/>
              <a:t> 3 (AS3)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smtClean="0"/>
              <a:t>HOBI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jangan</a:t>
            </a:r>
            <a:r>
              <a:rPr lang="en-US" dirty="0" smtClean="0"/>
              <a:t> </a:t>
            </a:r>
            <a:r>
              <a:rPr lang="en-US" dirty="0" err="1" smtClean="0"/>
              <a:t>bosan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88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5789080"/>
          </a:xfrm>
        </p:spPr>
        <p:txBody>
          <a:bodyPr/>
          <a:lstStyle/>
          <a:p>
            <a:r>
              <a:rPr lang="en-US" dirty="0" smtClean="0"/>
              <a:t>Tools </a:t>
            </a:r>
            <a:r>
              <a:rPr lang="en-US" dirty="0" err="1" smtClean="0"/>
              <a:t>dan</a:t>
            </a:r>
            <a:r>
              <a:rPr lang="en-US" dirty="0" smtClean="0"/>
              <a:t>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32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sz="4800" dirty="0" smtClean="0"/>
              <a:t>IDE (Integrated development </a:t>
            </a:r>
            <a:r>
              <a:rPr lang="en-US" sz="4800" dirty="0"/>
              <a:t>environment </a:t>
            </a:r>
            <a:r>
              <a:rPr lang="en-US" sz="4800" dirty="0" smtClean="0"/>
              <a:t>)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30033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err="1" smtClean="0"/>
              <a:t>FlashDevelop</a:t>
            </a:r>
            <a:r>
              <a:rPr lang="en-US" dirty="0" smtClean="0"/>
              <a:t> (Free)</a:t>
            </a:r>
          </a:p>
          <a:p>
            <a:pPr marL="0" indent="0">
              <a:buNone/>
            </a:pPr>
            <a:r>
              <a:rPr lang="en-US" dirty="0"/>
              <a:t>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://www.flashdevelop.org/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Adobe </a:t>
            </a:r>
            <a:r>
              <a:rPr lang="en-US" dirty="0" err="1" smtClean="0"/>
              <a:t>FlashBuilder</a:t>
            </a:r>
            <a:r>
              <a:rPr lang="en-US" dirty="0" smtClean="0"/>
              <a:t> (Bayar)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3"/>
              </a:rPr>
              <a:t>http://www.adobe.com/products/flash-builder.html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 smtClean="0"/>
              <a:t>IntelliJ</a:t>
            </a:r>
            <a:r>
              <a:rPr lang="en-US" dirty="0" smtClean="0"/>
              <a:t> IDEA (Free) </a:t>
            </a:r>
            <a:r>
              <a:rPr lang="en-US" dirty="0" err="1" smtClean="0"/>
              <a:t>Khusus</a:t>
            </a:r>
            <a:r>
              <a:rPr lang="en-US" dirty="0" smtClean="0"/>
              <a:t> Adobe (Bayar)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4"/>
              </a:rPr>
              <a:t>https://www.jetbrains.com/idea/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835" y="2084832"/>
            <a:ext cx="1209467" cy="12815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612" y="3810449"/>
            <a:ext cx="976040" cy="9760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810" y="5230368"/>
            <a:ext cx="1557130" cy="155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2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SDK (Software development kit)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AIR </a:t>
            </a:r>
            <a:r>
              <a:rPr lang="en-US" dirty="0"/>
              <a:t>SDK (</a:t>
            </a:r>
            <a:r>
              <a:rPr lang="en-US" dirty="0">
                <a:hlinkClick r:id="rId2"/>
              </a:rPr>
              <a:t>http://www.adobe.com/devnet/air/air-sdk-download.html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</a:t>
            </a:r>
            <a:r>
              <a:rPr lang="en-US" dirty="0"/>
              <a:t>Air Runtime (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www.adobe.com/products/air/runtime-distribution3.html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Starling Framework v.2.0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atas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(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github.com/Gamua/Starling-Framework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/>
              <a:t>(</a:t>
            </a:r>
            <a:r>
              <a:rPr lang="en-US" dirty="0">
                <a:hlinkClick r:id="rId5"/>
              </a:rPr>
              <a:t>http://gamua.com/starling/download</a:t>
            </a:r>
            <a:r>
              <a:rPr lang="en-US" dirty="0" smtClean="0">
                <a:hlinkClick r:id="rId5"/>
              </a:rPr>
              <a:t>/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269" y="3491149"/>
            <a:ext cx="2908645" cy="132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38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en-US" dirty="0" err="1" smtClean="0"/>
              <a:t>TexturePacker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 </a:t>
            </a:r>
            <a:r>
              <a:rPr lang="en-US" dirty="0" err="1" smtClean="0"/>
              <a:t>TexturePacker</a:t>
            </a:r>
            <a:r>
              <a:rPr lang="en-US" dirty="0" smtClean="0"/>
              <a:t> (Bayar</a:t>
            </a:r>
            <a:r>
              <a:rPr lang="en-US" dirty="0"/>
              <a:t>) (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www.codeandweb.com/texturepacker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 smtClean="0"/>
              <a:t>ShoeBox</a:t>
            </a:r>
            <a:r>
              <a:rPr lang="en-US" dirty="0" smtClean="0"/>
              <a:t> (Free</a:t>
            </a:r>
            <a:r>
              <a:rPr lang="en-US" dirty="0"/>
              <a:t>) (</a:t>
            </a:r>
            <a:r>
              <a:rPr lang="en-US" dirty="0">
                <a:hlinkClick r:id="rId3"/>
              </a:rPr>
              <a:t>http://renderhjs.net/shoebox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3209" y="2084832"/>
            <a:ext cx="1470991" cy="14709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661" y="3392556"/>
            <a:ext cx="1987825" cy="149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33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BITMAT Font Generator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 smtClean="0"/>
              <a:t>Littera</a:t>
            </a:r>
            <a:r>
              <a:rPr lang="en-US" dirty="0" smtClean="0"/>
              <a:t> (Free</a:t>
            </a:r>
            <a:r>
              <a:rPr lang="en-US" dirty="0"/>
              <a:t>) (</a:t>
            </a:r>
            <a:r>
              <a:rPr lang="en-US" dirty="0">
                <a:hlinkClick r:id="rId2"/>
              </a:rPr>
              <a:t>http://kvazars.com/littera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smtClean="0"/>
              <a:t>BM Font (Free</a:t>
            </a:r>
            <a:r>
              <a:rPr lang="en-US" dirty="0"/>
              <a:t>) (</a:t>
            </a:r>
            <a:r>
              <a:rPr lang="en-US" dirty="0">
                <a:hlinkClick r:id="rId3"/>
              </a:rPr>
              <a:t>http://www.angelcode.com/products/bmfont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602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83</TotalTime>
  <Words>240</Words>
  <Application>Microsoft Office PowerPoint</Application>
  <PresentationFormat>Widescreen</PresentationFormat>
  <Paragraphs>54</Paragraphs>
  <Slides>17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Tw Cen MT</vt:lpstr>
      <vt:lpstr>Tw Cen MT Condensed</vt:lpstr>
      <vt:lpstr>Wingdings</vt:lpstr>
      <vt:lpstr>Wingdings 3</vt:lpstr>
      <vt:lpstr>Integral</vt:lpstr>
      <vt:lpstr>Starling Framework</vt:lpstr>
      <vt:lpstr>Apa itu Starling Framework?</vt:lpstr>
      <vt:lpstr>Mengapa menggunakan starling framework?</vt:lpstr>
      <vt:lpstr>Prerequest</vt:lpstr>
      <vt:lpstr>Tools dan library</vt:lpstr>
      <vt:lpstr>1. IDE (Integrated development environment )</vt:lpstr>
      <vt:lpstr>2. SDK (Software development kit)</vt:lpstr>
      <vt:lpstr>3. TexturePacker</vt:lpstr>
      <vt:lpstr>4. BITMAT Font Generator</vt:lpstr>
      <vt:lpstr>5. 2d Animation</vt:lpstr>
      <vt:lpstr>PowerPoint Presentation</vt:lpstr>
      <vt:lpstr>6. Library</vt:lpstr>
      <vt:lpstr>Link yang membantu</vt:lpstr>
      <vt:lpstr>Beberapa game starling framework yang luar biasa</vt:lpstr>
      <vt:lpstr>ARMAJET</vt:lpstr>
      <vt:lpstr>NCIS – HIDden crime (hidden object)</vt:lpstr>
      <vt:lpstr>Home Makeover 3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chen</dc:creator>
  <cp:lastModifiedBy>michael chen</cp:lastModifiedBy>
  <cp:revision>15</cp:revision>
  <dcterms:created xsi:type="dcterms:W3CDTF">2016-10-18T10:52:43Z</dcterms:created>
  <dcterms:modified xsi:type="dcterms:W3CDTF">2016-10-22T02:00:38Z</dcterms:modified>
</cp:coreProperties>
</file>